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7" roundtripDataSignature="AMtx7mjJutMd1dy5GcflQs0owSB3PYiBo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514350" y="1496484"/>
            <a:ext cx="5829300"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857250" y="4802717"/>
            <a:ext cx="5143500"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1800"/>
              <a:buNone/>
              <a:defRPr sz="1800"/>
            </a:lvl1pPr>
            <a:lvl2pPr lvl="1" algn="ctr">
              <a:lnSpc>
                <a:spcPct val="90000"/>
              </a:lnSpc>
              <a:spcBef>
                <a:spcPts val="500"/>
              </a:spcBef>
              <a:spcAft>
                <a:spcPts val="0"/>
              </a:spcAft>
              <a:buClr>
                <a:schemeClr val="dk1"/>
              </a:buClr>
              <a:buSzPts val="1500"/>
              <a:buNone/>
              <a:defRPr sz="1500"/>
            </a:lvl2pPr>
            <a:lvl3pPr lvl="2" algn="ctr">
              <a:lnSpc>
                <a:spcPct val="90000"/>
              </a:lnSpc>
              <a:spcBef>
                <a:spcPts val="500"/>
              </a:spcBef>
              <a:spcAft>
                <a:spcPts val="0"/>
              </a:spcAft>
              <a:buClr>
                <a:schemeClr val="dk1"/>
              </a:buClr>
              <a:buSzPts val="1350"/>
              <a:buNone/>
              <a:defRPr sz="1350"/>
            </a:lvl3pPr>
            <a:lvl4pPr lvl="3" algn="ctr">
              <a:lnSpc>
                <a:spcPct val="90000"/>
              </a:lnSpc>
              <a:spcBef>
                <a:spcPts val="500"/>
              </a:spcBef>
              <a:spcAft>
                <a:spcPts val="0"/>
              </a:spcAft>
              <a:buClr>
                <a:schemeClr val="dk1"/>
              </a:buClr>
              <a:buSzPts val="1200"/>
              <a:buNone/>
              <a:defRPr sz="1200"/>
            </a:lvl4pPr>
            <a:lvl5pPr lvl="4" algn="ctr">
              <a:lnSpc>
                <a:spcPct val="90000"/>
              </a:lnSpc>
              <a:spcBef>
                <a:spcPts val="500"/>
              </a:spcBef>
              <a:spcAft>
                <a:spcPts val="0"/>
              </a:spcAft>
              <a:buClr>
                <a:schemeClr val="dk1"/>
              </a:buClr>
              <a:buSzPts val="1200"/>
              <a:buNone/>
              <a:defRPr sz="1200"/>
            </a:lvl5pPr>
            <a:lvl6pPr lvl="5" algn="ctr">
              <a:lnSpc>
                <a:spcPct val="90000"/>
              </a:lnSpc>
              <a:spcBef>
                <a:spcPts val="500"/>
              </a:spcBef>
              <a:spcAft>
                <a:spcPts val="0"/>
              </a:spcAft>
              <a:buClr>
                <a:schemeClr val="dk1"/>
              </a:buClr>
              <a:buSzPts val="1200"/>
              <a:buNone/>
              <a:defRPr sz="1200"/>
            </a:lvl6pPr>
            <a:lvl7pPr lvl="6" algn="ctr">
              <a:lnSpc>
                <a:spcPct val="90000"/>
              </a:lnSpc>
              <a:spcBef>
                <a:spcPts val="500"/>
              </a:spcBef>
              <a:spcAft>
                <a:spcPts val="0"/>
              </a:spcAft>
              <a:buClr>
                <a:schemeClr val="dk1"/>
              </a:buClr>
              <a:buSzPts val="1200"/>
              <a:buNone/>
              <a:defRPr sz="1200"/>
            </a:lvl7pPr>
            <a:lvl8pPr lvl="7" algn="ctr">
              <a:lnSpc>
                <a:spcPct val="90000"/>
              </a:lnSpc>
              <a:spcBef>
                <a:spcPts val="500"/>
              </a:spcBef>
              <a:spcAft>
                <a:spcPts val="0"/>
              </a:spcAft>
              <a:buClr>
                <a:schemeClr val="dk1"/>
              </a:buClr>
              <a:buSzPts val="1200"/>
              <a:buNone/>
              <a:defRPr sz="1200"/>
            </a:lvl8pPr>
            <a:lvl9pPr lvl="8" algn="ctr">
              <a:lnSpc>
                <a:spcPct val="90000"/>
              </a:lnSpc>
              <a:spcBef>
                <a:spcPts val="500"/>
              </a:spcBef>
              <a:spcAft>
                <a:spcPts val="0"/>
              </a:spcAft>
              <a:buClr>
                <a:schemeClr val="dk1"/>
              </a:buClr>
              <a:buSzPts val="1200"/>
              <a:buNone/>
              <a:defRPr sz="1200"/>
            </a:lvl9pPr>
          </a:lstStyle>
          <a:p/>
        </p:txBody>
      </p:sp>
      <p:sp>
        <p:nvSpPr>
          <p:cNvPr id="14" name="Google Shape;14;p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528108" y="2377546"/>
            <a:ext cx="5801784"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1772576" y="3622015"/>
            <a:ext cx="774911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1227799" y="2186121"/>
            <a:ext cx="774911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7" name="Shape 17"/>
        <p:cNvGrpSpPr/>
        <p:nvPr/>
      </p:nvGrpSpPr>
      <p:grpSpPr>
        <a:xfrm>
          <a:off x="0" y="0"/>
          <a:ext cx="0" cy="0"/>
          <a:chOff x="0" y="0"/>
          <a:chExt cx="0" cy="0"/>
        </a:xfrm>
      </p:grpSpPr>
      <p:sp>
        <p:nvSpPr>
          <p:cNvPr id="18" name="Google Shape;18;p5"/>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471488"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5"/>
          <p:cNvSpPr txBox="1"/>
          <p:nvPr>
            <p:ph idx="2" type="body"/>
          </p:nvPr>
        </p:nvSpPr>
        <p:spPr>
          <a:xfrm>
            <a:off x="3471863"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5"/>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5"/>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6"/>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6"/>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6"/>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6"/>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7"/>
          <p:cNvSpPr txBox="1"/>
          <p:nvPr>
            <p:ph type="title"/>
          </p:nvPr>
        </p:nvSpPr>
        <p:spPr>
          <a:xfrm>
            <a:off x="467916" y="2279653"/>
            <a:ext cx="5915025"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7"/>
          <p:cNvSpPr txBox="1"/>
          <p:nvPr>
            <p:ph idx="1" type="body"/>
          </p:nvPr>
        </p:nvSpPr>
        <p:spPr>
          <a:xfrm>
            <a:off x="467916" y="6119286"/>
            <a:ext cx="5915025"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800"/>
              <a:buNone/>
              <a:defRPr sz="1800">
                <a:solidFill>
                  <a:schemeClr val="dk1"/>
                </a:solidFill>
              </a:defRPr>
            </a:lvl1pPr>
            <a:lvl2pPr indent="-228600" lvl="1" marL="914400" algn="l">
              <a:lnSpc>
                <a:spcPct val="90000"/>
              </a:lnSpc>
              <a:spcBef>
                <a:spcPts val="500"/>
              </a:spcBef>
              <a:spcAft>
                <a:spcPts val="0"/>
              </a:spcAft>
              <a:buClr>
                <a:srgbClr val="888888"/>
              </a:buClr>
              <a:buSzPts val="1500"/>
              <a:buNone/>
              <a:defRPr sz="1500">
                <a:solidFill>
                  <a:srgbClr val="888888"/>
                </a:solidFill>
              </a:defRPr>
            </a:lvl2pPr>
            <a:lvl3pPr indent="-228600" lvl="2" marL="1371600" algn="l">
              <a:lnSpc>
                <a:spcPct val="90000"/>
              </a:lnSpc>
              <a:spcBef>
                <a:spcPts val="500"/>
              </a:spcBef>
              <a:spcAft>
                <a:spcPts val="0"/>
              </a:spcAft>
              <a:buClr>
                <a:srgbClr val="888888"/>
              </a:buClr>
              <a:buSzPts val="1350"/>
              <a:buNone/>
              <a:defRPr sz="1350">
                <a:solidFill>
                  <a:srgbClr val="888888"/>
                </a:solidFill>
              </a:defRPr>
            </a:lvl3pPr>
            <a:lvl4pPr indent="-228600" lvl="3" marL="1828800" algn="l">
              <a:lnSpc>
                <a:spcPct val="90000"/>
              </a:lnSpc>
              <a:spcBef>
                <a:spcPts val="500"/>
              </a:spcBef>
              <a:spcAft>
                <a:spcPts val="0"/>
              </a:spcAft>
              <a:buClr>
                <a:srgbClr val="888888"/>
              </a:buClr>
              <a:buSzPts val="1200"/>
              <a:buNone/>
              <a:defRPr sz="1200">
                <a:solidFill>
                  <a:srgbClr val="888888"/>
                </a:solidFill>
              </a:defRPr>
            </a:lvl4pPr>
            <a:lvl5pPr indent="-228600" lvl="4" marL="2286000" algn="l">
              <a:lnSpc>
                <a:spcPct val="90000"/>
              </a:lnSpc>
              <a:spcBef>
                <a:spcPts val="500"/>
              </a:spcBef>
              <a:spcAft>
                <a:spcPts val="0"/>
              </a:spcAft>
              <a:buClr>
                <a:srgbClr val="888888"/>
              </a:buClr>
              <a:buSzPts val="1200"/>
              <a:buNone/>
              <a:defRPr sz="1200">
                <a:solidFill>
                  <a:srgbClr val="888888"/>
                </a:solidFill>
              </a:defRPr>
            </a:lvl5pPr>
            <a:lvl6pPr indent="-228600" lvl="5" marL="2743200" algn="l">
              <a:lnSpc>
                <a:spcPct val="90000"/>
              </a:lnSpc>
              <a:spcBef>
                <a:spcPts val="500"/>
              </a:spcBef>
              <a:spcAft>
                <a:spcPts val="0"/>
              </a:spcAft>
              <a:buClr>
                <a:srgbClr val="888888"/>
              </a:buClr>
              <a:buSzPts val="1200"/>
              <a:buNone/>
              <a:defRPr sz="1200">
                <a:solidFill>
                  <a:srgbClr val="888888"/>
                </a:solidFill>
              </a:defRPr>
            </a:lvl6pPr>
            <a:lvl7pPr indent="-228600" lvl="6" marL="3200400" algn="l">
              <a:lnSpc>
                <a:spcPct val="90000"/>
              </a:lnSpc>
              <a:spcBef>
                <a:spcPts val="500"/>
              </a:spcBef>
              <a:spcAft>
                <a:spcPts val="0"/>
              </a:spcAft>
              <a:buClr>
                <a:srgbClr val="888888"/>
              </a:buClr>
              <a:buSzPts val="1200"/>
              <a:buNone/>
              <a:defRPr sz="1200">
                <a:solidFill>
                  <a:srgbClr val="888888"/>
                </a:solidFill>
              </a:defRPr>
            </a:lvl7pPr>
            <a:lvl8pPr indent="-228600" lvl="7" marL="3657600" algn="l">
              <a:lnSpc>
                <a:spcPct val="90000"/>
              </a:lnSpc>
              <a:spcBef>
                <a:spcPts val="500"/>
              </a:spcBef>
              <a:spcAft>
                <a:spcPts val="0"/>
              </a:spcAft>
              <a:buClr>
                <a:srgbClr val="888888"/>
              </a:buClr>
              <a:buSzPts val="1200"/>
              <a:buNone/>
              <a:defRPr sz="1200">
                <a:solidFill>
                  <a:srgbClr val="888888"/>
                </a:solidFill>
              </a:defRPr>
            </a:lvl8pPr>
            <a:lvl9pPr indent="-228600" lvl="8" marL="4114800" algn="l">
              <a:lnSpc>
                <a:spcPct val="90000"/>
              </a:lnSpc>
              <a:spcBef>
                <a:spcPts val="500"/>
              </a:spcBef>
              <a:spcAft>
                <a:spcPts val="0"/>
              </a:spcAft>
              <a:buClr>
                <a:srgbClr val="888888"/>
              </a:buClr>
              <a:buSzPts val="1200"/>
              <a:buNone/>
              <a:defRPr sz="1200">
                <a:solidFill>
                  <a:srgbClr val="888888"/>
                </a:solidFill>
              </a:defRPr>
            </a:lvl9pPr>
          </a:lstStyle>
          <a:p/>
        </p:txBody>
      </p:sp>
      <p:sp>
        <p:nvSpPr>
          <p:cNvPr id="33" name="Google Shape;33;p7"/>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472381"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472381" y="2241551"/>
            <a:ext cx="2901255"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800"/>
              <a:buNone/>
              <a:defRPr b="1" sz="1800"/>
            </a:lvl1pPr>
            <a:lvl2pPr indent="-228600" lvl="1" marL="914400" algn="l">
              <a:lnSpc>
                <a:spcPct val="90000"/>
              </a:lnSpc>
              <a:spcBef>
                <a:spcPts val="500"/>
              </a:spcBef>
              <a:spcAft>
                <a:spcPts val="0"/>
              </a:spcAft>
              <a:buClr>
                <a:schemeClr val="dk1"/>
              </a:buClr>
              <a:buSzPts val="1500"/>
              <a:buNone/>
              <a:defRPr b="1" sz="1500"/>
            </a:lvl2pPr>
            <a:lvl3pPr indent="-228600" lvl="2" marL="1371600" algn="l">
              <a:lnSpc>
                <a:spcPct val="90000"/>
              </a:lnSpc>
              <a:spcBef>
                <a:spcPts val="500"/>
              </a:spcBef>
              <a:spcAft>
                <a:spcPts val="0"/>
              </a:spcAft>
              <a:buClr>
                <a:schemeClr val="dk1"/>
              </a:buClr>
              <a:buSzPts val="1350"/>
              <a:buNone/>
              <a:defRPr b="1" sz="1350"/>
            </a:lvl3pPr>
            <a:lvl4pPr indent="-228600" lvl="3" marL="1828800" algn="l">
              <a:lnSpc>
                <a:spcPct val="90000"/>
              </a:lnSpc>
              <a:spcBef>
                <a:spcPts val="500"/>
              </a:spcBef>
              <a:spcAft>
                <a:spcPts val="0"/>
              </a:spcAft>
              <a:buClr>
                <a:schemeClr val="dk1"/>
              </a:buClr>
              <a:buSzPts val="1200"/>
              <a:buNone/>
              <a:defRPr b="1" sz="1200"/>
            </a:lvl4pPr>
            <a:lvl5pPr indent="-228600" lvl="4" marL="2286000" algn="l">
              <a:lnSpc>
                <a:spcPct val="90000"/>
              </a:lnSpc>
              <a:spcBef>
                <a:spcPts val="500"/>
              </a:spcBef>
              <a:spcAft>
                <a:spcPts val="0"/>
              </a:spcAft>
              <a:buClr>
                <a:schemeClr val="dk1"/>
              </a:buClr>
              <a:buSzPts val="1200"/>
              <a:buNone/>
              <a:defRPr b="1" sz="1200"/>
            </a:lvl5pPr>
            <a:lvl6pPr indent="-228600" lvl="5" marL="2743200" algn="l">
              <a:lnSpc>
                <a:spcPct val="90000"/>
              </a:lnSpc>
              <a:spcBef>
                <a:spcPts val="500"/>
              </a:spcBef>
              <a:spcAft>
                <a:spcPts val="0"/>
              </a:spcAft>
              <a:buClr>
                <a:schemeClr val="dk1"/>
              </a:buClr>
              <a:buSzPts val="1200"/>
              <a:buNone/>
              <a:defRPr b="1" sz="1200"/>
            </a:lvl6pPr>
            <a:lvl7pPr indent="-228600" lvl="6" marL="3200400" algn="l">
              <a:lnSpc>
                <a:spcPct val="90000"/>
              </a:lnSpc>
              <a:spcBef>
                <a:spcPts val="500"/>
              </a:spcBef>
              <a:spcAft>
                <a:spcPts val="0"/>
              </a:spcAft>
              <a:buClr>
                <a:schemeClr val="dk1"/>
              </a:buClr>
              <a:buSzPts val="1200"/>
              <a:buNone/>
              <a:defRPr b="1" sz="1200"/>
            </a:lvl7pPr>
            <a:lvl8pPr indent="-228600" lvl="7" marL="3657600" algn="l">
              <a:lnSpc>
                <a:spcPct val="90000"/>
              </a:lnSpc>
              <a:spcBef>
                <a:spcPts val="500"/>
              </a:spcBef>
              <a:spcAft>
                <a:spcPts val="0"/>
              </a:spcAft>
              <a:buClr>
                <a:schemeClr val="dk1"/>
              </a:buClr>
              <a:buSzPts val="1200"/>
              <a:buNone/>
              <a:defRPr b="1" sz="1200"/>
            </a:lvl8pPr>
            <a:lvl9pPr indent="-228600" lvl="8" marL="4114800" algn="l">
              <a:lnSpc>
                <a:spcPct val="90000"/>
              </a:lnSpc>
              <a:spcBef>
                <a:spcPts val="500"/>
              </a:spcBef>
              <a:spcAft>
                <a:spcPts val="0"/>
              </a:spcAft>
              <a:buClr>
                <a:schemeClr val="dk1"/>
              </a:buClr>
              <a:buSzPts val="1200"/>
              <a:buNone/>
              <a:defRPr b="1" sz="1200"/>
            </a:lvl9pPr>
          </a:lstStyle>
          <a:p/>
        </p:txBody>
      </p:sp>
      <p:sp>
        <p:nvSpPr>
          <p:cNvPr id="39" name="Google Shape;39;p8"/>
          <p:cNvSpPr txBox="1"/>
          <p:nvPr>
            <p:ph idx="2" type="body"/>
          </p:nvPr>
        </p:nvSpPr>
        <p:spPr>
          <a:xfrm>
            <a:off x="472381" y="3340100"/>
            <a:ext cx="2901255"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8"/>
          <p:cNvSpPr txBox="1"/>
          <p:nvPr>
            <p:ph idx="3" type="body"/>
          </p:nvPr>
        </p:nvSpPr>
        <p:spPr>
          <a:xfrm>
            <a:off x="3471863" y="2241551"/>
            <a:ext cx="2915543"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800"/>
              <a:buNone/>
              <a:defRPr b="1" sz="1800"/>
            </a:lvl1pPr>
            <a:lvl2pPr indent="-228600" lvl="1" marL="914400" algn="l">
              <a:lnSpc>
                <a:spcPct val="90000"/>
              </a:lnSpc>
              <a:spcBef>
                <a:spcPts val="500"/>
              </a:spcBef>
              <a:spcAft>
                <a:spcPts val="0"/>
              </a:spcAft>
              <a:buClr>
                <a:schemeClr val="dk1"/>
              </a:buClr>
              <a:buSzPts val="1500"/>
              <a:buNone/>
              <a:defRPr b="1" sz="1500"/>
            </a:lvl2pPr>
            <a:lvl3pPr indent="-228600" lvl="2" marL="1371600" algn="l">
              <a:lnSpc>
                <a:spcPct val="90000"/>
              </a:lnSpc>
              <a:spcBef>
                <a:spcPts val="500"/>
              </a:spcBef>
              <a:spcAft>
                <a:spcPts val="0"/>
              </a:spcAft>
              <a:buClr>
                <a:schemeClr val="dk1"/>
              </a:buClr>
              <a:buSzPts val="1350"/>
              <a:buNone/>
              <a:defRPr b="1" sz="1350"/>
            </a:lvl3pPr>
            <a:lvl4pPr indent="-228600" lvl="3" marL="1828800" algn="l">
              <a:lnSpc>
                <a:spcPct val="90000"/>
              </a:lnSpc>
              <a:spcBef>
                <a:spcPts val="500"/>
              </a:spcBef>
              <a:spcAft>
                <a:spcPts val="0"/>
              </a:spcAft>
              <a:buClr>
                <a:schemeClr val="dk1"/>
              </a:buClr>
              <a:buSzPts val="1200"/>
              <a:buNone/>
              <a:defRPr b="1" sz="1200"/>
            </a:lvl4pPr>
            <a:lvl5pPr indent="-228600" lvl="4" marL="2286000" algn="l">
              <a:lnSpc>
                <a:spcPct val="90000"/>
              </a:lnSpc>
              <a:spcBef>
                <a:spcPts val="500"/>
              </a:spcBef>
              <a:spcAft>
                <a:spcPts val="0"/>
              </a:spcAft>
              <a:buClr>
                <a:schemeClr val="dk1"/>
              </a:buClr>
              <a:buSzPts val="1200"/>
              <a:buNone/>
              <a:defRPr b="1" sz="1200"/>
            </a:lvl5pPr>
            <a:lvl6pPr indent="-228600" lvl="5" marL="2743200" algn="l">
              <a:lnSpc>
                <a:spcPct val="90000"/>
              </a:lnSpc>
              <a:spcBef>
                <a:spcPts val="500"/>
              </a:spcBef>
              <a:spcAft>
                <a:spcPts val="0"/>
              </a:spcAft>
              <a:buClr>
                <a:schemeClr val="dk1"/>
              </a:buClr>
              <a:buSzPts val="1200"/>
              <a:buNone/>
              <a:defRPr b="1" sz="1200"/>
            </a:lvl6pPr>
            <a:lvl7pPr indent="-228600" lvl="6" marL="3200400" algn="l">
              <a:lnSpc>
                <a:spcPct val="90000"/>
              </a:lnSpc>
              <a:spcBef>
                <a:spcPts val="500"/>
              </a:spcBef>
              <a:spcAft>
                <a:spcPts val="0"/>
              </a:spcAft>
              <a:buClr>
                <a:schemeClr val="dk1"/>
              </a:buClr>
              <a:buSzPts val="1200"/>
              <a:buNone/>
              <a:defRPr b="1" sz="1200"/>
            </a:lvl7pPr>
            <a:lvl8pPr indent="-228600" lvl="7" marL="3657600" algn="l">
              <a:lnSpc>
                <a:spcPct val="90000"/>
              </a:lnSpc>
              <a:spcBef>
                <a:spcPts val="500"/>
              </a:spcBef>
              <a:spcAft>
                <a:spcPts val="0"/>
              </a:spcAft>
              <a:buClr>
                <a:schemeClr val="dk1"/>
              </a:buClr>
              <a:buSzPts val="1200"/>
              <a:buNone/>
              <a:defRPr b="1" sz="1200"/>
            </a:lvl8pPr>
            <a:lvl9pPr indent="-228600" lvl="8" marL="4114800" algn="l">
              <a:lnSpc>
                <a:spcPct val="90000"/>
              </a:lnSpc>
              <a:spcBef>
                <a:spcPts val="500"/>
              </a:spcBef>
              <a:spcAft>
                <a:spcPts val="0"/>
              </a:spcAft>
              <a:buClr>
                <a:schemeClr val="dk1"/>
              </a:buClr>
              <a:buSzPts val="1200"/>
              <a:buNone/>
              <a:defRPr b="1" sz="1200"/>
            </a:lvl9pPr>
          </a:lstStyle>
          <a:p/>
        </p:txBody>
      </p:sp>
      <p:sp>
        <p:nvSpPr>
          <p:cNvPr id="41" name="Google Shape;41;p8"/>
          <p:cNvSpPr txBox="1"/>
          <p:nvPr>
            <p:ph idx="4" type="body"/>
          </p:nvPr>
        </p:nvSpPr>
        <p:spPr>
          <a:xfrm>
            <a:off x="3471863" y="3340100"/>
            <a:ext cx="2915543"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8"/>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2915543" y="1316569"/>
            <a:ext cx="3471863" cy="6498167"/>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Char char="•"/>
              <a:defRPr sz="2400"/>
            </a:lvl1pPr>
            <a:lvl2pPr indent="-361950" lvl="1" marL="914400" algn="l">
              <a:lnSpc>
                <a:spcPct val="90000"/>
              </a:lnSpc>
              <a:spcBef>
                <a:spcPts val="500"/>
              </a:spcBef>
              <a:spcAft>
                <a:spcPts val="0"/>
              </a:spcAft>
              <a:buClr>
                <a:schemeClr val="dk1"/>
              </a:buClr>
              <a:buSzPts val="2100"/>
              <a:buChar char="•"/>
              <a:defRPr sz="2100"/>
            </a:lvl2pPr>
            <a:lvl3pPr indent="-342900" lvl="2" marL="1371600" algn="l">
              <a:lnSpc>
                <a:spcPct val="90000"/>
              </a:lnSpc>
              <a:spcBef>
                <a:spcPts val="500"/>
              </a:spcBef>
              <a:spcAft>
                <a:spcPts val="0"/>
              </a:spcAft>
              <a:buClr>
                <a:schemeClr val="dk1"/>
              </a:buClr>
              <a:buSzPts val="1800"/>
              <a:buChar char="•"/>
              <a:defRPr sz="1800"/>
            </a:lvl3pPr>
            <a:lvl4pPr indent="-323850" lvl="3" marL="1828800" algn="l">
              <a:lnSpc>
                <a:spcPct val="90000"/>
              </a:lnSpc>
              <a:spcBef>
                <a:spcPts val="500"/>
              </a:spcBef>
              <a:spcAft>
                <a:spcPts val="0"/>
              </a:spcAft>
              <a:buClr>
                <a:schemeClr val="dk1"/>
              </a:buClr>
              <a:buSzPts val="1500"/>
              <a:buChar char="•"/>
              <a:defRPr sz="1500"/>
            </a:lvl4pPr>
            <a:lvl5pPr indent="-323850" lvl="4" marL="2286000" algn="l">
              <a:lnSpc>
                <a:spcPct val="90000"/>
              </a:lnSpc>
              <a:spcBef>
                <a:spcPts val="500"/>
              </a:spcBef>
              <a:spcAft>
                <a:spcPts val="0"/>
              </a:spcAft>
              <a:buClr>
                <a:schemeClr val="dk1"/>
              </a:buClr>
              <a:buSzPts val="1500"/>
              <a:buChar char="•"/>
              <a:defRPr sz="1500"/>
            </a:lvl5pPr>
            <a:lvl6pPr indent="-323850" lvl="5" marL="2743200" algn="l">
              <a:lnSpc>
                <a:spcPct val="90000"/>
              </a:lnSpc>
              <a:spcBef>
                <a:spcPts val="500"/>
              </a:spcBef>
              <a:spcAft>
                <a:spcPts val="0"/>
              </a:spcAft>
              <a:buClr>
                <a:schemeClr val="dk1"/>
              </a:buClr>
              <a:buSzPts val="1500"/>
              <a:buChar char="•"/>
              <a:defRPr sz="1500"/>
            </a:lvl6pPr>
            <a:lvl7pPr indent="-323850" lvl="6" marL="3200400" algn="l">
              <a:lnSpc>
                <a:spcPct val="90000"/>
              </a:lnSpc>
              <a:spcBef>
                <a:spcPts val="500"/>
              </a:spcBef>
              <a:spcAft>
                <a:spcPts val="0"/>
              </a:spcAft>
              <a:buClr>
                <a:schemeClr val="dk1"/>
              </a:buClr>
              <a:buSzPts val="1500"/>
              <a:buChar char="•"/>
              <a:defRPr sz="1500"/>
            </a:lvl7pPr>
            <a:lvl8pPr indent="-323850" lvl="7" marL="3657600" algn="l">
              <a:lnSpc>
                <a:spcPct val="90000"/>
              </a:lnSpc>
              <a:spcBef>
                <a:spcPts val="500"/>
              </a:spcBef>
              <a:spcAft>
                <a:spcPts val="0"/>
              </a:spcAft>
              <a:buClr>
                <a:schemeClr val="dk1"/>
              </a:buClr>
              <a:buSzPts val="1500"/>
              <a:buChar char="•"/>
              <a:defRPr sz="1500"/>
            </a:lvl8pPr>
            <a:lvl9pPr indent="-323850" lvl="8" marL="4114800" algn="l">
              <a:lnSpc>
                <a:spcPct val="90000"/>
              </a:lnSpc>
              <a:spcBef>
                <a:spcPts val="500"/>
              </a:spcBef>
              <a:spcAft>
                <a:spcPts val="0"/>
              </a:spcAft>
              <a:buClr>
                <a:schemeClr val="dk1"/>
              </a:buClr>
              <a:buSzPts val="1500"/>
              <a:buChar char="•"/>
              <a:defRPr sz="1500"/>
            </a:lvl9pPr>
          </a:lstStyle>
          <a:p/>
        </p:txBody>
      </p:sp>
      <p:sp>
        <p:nvSpPr>
          <p:cNvPr id="57" name="Google Shape;57;p11"/>
          <p:cNvSpPr txBox="1"/>
          <p:nvPr>
            <p:ph idx="2"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200"/>
              <a:buNone/>
              <a:defRPr sz="1200"/>
            </a:lvl1pPr>
            <a:lvl2pPr indent="-228600" lvl="1" marL="914400" algn="l">
              <a:lnSpc>
                <a:spcPct val="90000"/>
              </a:lnSpc>
              <a:spcBef>
                <a:spcPts val="500"/>
              </a:spcBef>
              <a:spcAft>
                <a:spcPts val="0"/>
              </a:spcAft>
              <a:buClr>
                <a:schemeClr val="dk1"/>
              </a:buClr>
              <a:buSzPts val="1050"/>
              <a:buNone/>
              <a:defRPr sz="1050"/>
            </a:lvl2pPr>
            <a:lvl3pPr indent="-228600" lvl="2" marL="1371600" algn="l">
              <a:lnSpc>
                <a:spcPct val="90000"/>
              </a:lnSpc>
              <a:spcBef>
                <a:spcPts val="500"/>
              </a:spcBef>
              <a:spcAft>
                <a:spcPts val="0"/>
              </a:spcAft>
              <a:buClr>
                <a:schemeClr val="dk1"/>
              </a:buClr>
              <a:buSzPts val="900"/>
              <a:buNone/>
              <a:defRPr sz="900"/>
            </a:lvl3pPr>
            <a:lvl4pPr indent="-228600" lvl="3" marL="1828800" algn="l">
              <a:lnSpc>
                <a:spcPct val="90000"/>
              </a:lnSpc>
              <a:spcBef>
                <a:spcPts val="500"/>
              </a:spcBef>
              <a:spcAft>
                <a:spcPts val="0"/>
              </a:spcAft>
              <a:buClr>
                <a:schemeClr val="dk1"/>
              </a:buClr>
              <a:buSzPts val="750"/>
              <a:buNone/>
              <a:defRPr sz="750"/>
            </a:lvl4pPr>
            <a:lvl5pPr indent="-228600" lvl="4" marL="2286000" algn="l">
              <a:lnSpc>
                <a:spcPct val="90000"/>
              </a:lnSpc>
              <a:spcBef>
                <a:spcPts val="500"/>
              </a:spcBef>
              <a:spcAft>
                <a:spcPts val="0"/>
              </a:spcAft>
              <a:buClr>
                <a:schemeClr val="dk1"/>
              </a:buClr>
              <a:buSzPts val="750"/>
              <a:buNone/>
              <a:defRPr sz="750"/>
            </a:lvl5pPr>
            <a:lvl6pPr indent="-228600" lvl="5" marL="2743200" algn="l">
              <a:lnSpc>
                <a:spcPct val="90000"/>
              </a:lnSpc>
              <a:spcBef>
                <a:spcPts val="500"/>
              </a:spcBef>
              <a:spcAft>
                <a:spcPts val="0"/>
              </a:spcAft>
              <a:buClr>
                <a:schemeClr val="dk1"/>
              </a:buClr>
              <a:buSzPts val="750"/>
              <a:buNone/>
              <a:defRPr sz="750"/>
            </a:lvl6pPr>
            <a:lvl7pPr indent="-228600" lvl="6" marL="3200400" algn="l">
              <a:lnSpc>
                <a:spcPct val="90000"/>
              </a:lnSpc>
              <a:spcBef>
                <a:spcPts val="500"/>
              </a:spcBef>
              <a:spcAft>
                <a:spcPts val="0"/>
              </a:spcAft>
              <a:buClr>
                <a:schemeClr val="dk1"/>
              </a:buClr>
              <a:buSzPts val="750"/>
              <a:buNone/>
              <a:defRPr sz="750"/>
            </a:lvl7pPr>
            <a:lvl8pPr indent="-228600" lvl="7" marL="3657600" algn="l">
              <a:lnSpc>
                <a:spcPct val="90000"/>
              </a:lnSpc>
              <a:spcBef>
                <a:spcPts val="500"/>
              </a:spcBef>
              <a:spcAft>
                <a:spcPts val="0"/>
              </a:spcAft>
              <a:buClr>
                <a:schemeClr val="dk1"/>
              </a:buClr>
              <a:buSzPts val="750"/>
              <a:buNone/>
              <a:defRPr sz="750"/>
            </a:lvl8pPr>
            <a:lvl9pPr indent="-228600" lvl="8" marL="4114800" algn="l">
              <a:lnSpc>
                <a:spcPct val="90000"/>
              </a:lnSpc>
              <a:spcBef>
                <a:spcPts val="500"/>
              </a:spcBef>
              <a:spcAft>
                <a:spcPts val="0"/>
              </a:spcAft>
              <a:buClr>
                <a:schemeClr val="dk1"/>
              </a:buClr>
              <a:buSzPts val="750"/>
              <a:buNone/>
              <a:defRPr sz="750"/>
            </a:lvl9pPr>
          </a:lstStyle>
          <a:p/>
        </p:txBody>
      </p:sp>
      <p:sp>
        <p:nvSpPr>
          <p:cNvPr id="58" name="Google Shape;58;p1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2915543" y="1316569"/>
            <a:ext cx="3471863" cy="6498167"/>
          </a:xfrm>
          <a:prstGeom prst="rect">
            <a:avLst/>
          </a:prstGeom>
          <a:noFill/>
          <a:ln>
            <a:noFill/>
          </a:ln>
        </p:spPr>
      </p:sp>
      <p:sp>
        <p:nvSpPr>
          <p:cNvPr id="64" name="Google Shape;64;p12"/>
          <p:cNvSpPr txBox="1"/>
          <p:nvPr>
            <p:ph idx="1"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200"/>
              <a:buNone/>
              <a:defRPr sz="1200"/>
            </a:lvl1pPr>
            <a:lvl2pPr indent="-228600" lvl="1" marL="914400" algn="l">
              <a:lnSpc>
                <a:spcPct val="90000"/>
              </a:lnSpc>
              <a:spcBef>
                <a:spcPts val="500"/>
              </a:spcBef>
              <a:spcAft>
                <a:spcPts val="0"/>
              </a:spcAft>
              <a:buClr>
                <a:schemeClr val="dk1"/>
              </a:buClr>
              <a:buSzPts val="1050"/>
              <a:buNone/>
              <a:defRPr sz="1050"/>
            </a:lvl2pPr>
            <a:lvl3pPr indent="-228600" lvl="2" marL="1371600" algn="l">
              <a:lnSpc>
                <a:spcPct val="90000"/>
              </a:lnSpc>
              <a:spcBef>
                <a:spcPts val="500"/>
              </a:spcBef>
              <a:spcAft>
                <a:spcPts val="0"/>
              </a:spcAft>
              <a:buClr>
                <a:schemeClr val="dk1"/>
              </a:buClr>
              <a:buSzPts val="900"/>
              <a:buNone/>
              <a:defRPr sz="900"/>
            </a:lvl3pPr>
            <a:lvl4pPr indent="-228600" lvl="3" marL="1828800" algn="l">
              <a:lnSpc>
                <a:spcPct val="90000"/>
              </a:lnSpc>
              <a:spcBef>
                <a:spcPts val="500"/>
              </a:spcBef>
              <a:spcAft>
                <a:spcPts val="0"/>
              </a:spcAft>
              <a:buClr>
                <a:schemeClr val="dk1"/>
              </a:buClr>
              <a:buSzPts val="750"/>
              <a:buNone/>
              <a:defRPr sz="750"/>
            </a:lvl4pPr>
            <a:lvl5pPr indent="-228600" lvl="4" marL="2286000" algn="l">
              <a:lnSpc>
                <a:spcPct val="90000"/>
              </a:lnSpc>
              <a:spcBef>
                <a:spcPts val="500"/>
              </a:spcBef>
              <a:spcAft>
                <a:spcPts val="0"/>
              </a:spcAft>
              <a:buClr>
                <a:schemeClr val="dk1"/>
              </a:buClr>
              <a:buSzPts val="750"/>
              <a:buNone/>
              <a:defRPr sz="750"/>
            </a:lvl5pPr>
            <a:lvl6pPr indent="-228600" lvl="5" marL="2743200" algn="l">
              <a:lnSpc>
                <a:spcPct val="90000"/>
              </a:lnSpc>
              <a:spcBef>
                <a:spcPts val="500"/>
              </a:spcBef>
              <a:spcAft>
                <a:spcPts val="0"/>
              </a:spcAft>
              <a:buClr>
                <a:schemeClr val="dk1"/>
              </a:buClr>
              <a:buSzPts val="750"/>
              <a:buNone/>
              <a:defRPr sz="750"/>
            </a:lvl6pPr>
            <a:lvl7pPr indent="-228600" lvl="6" marL="3200400" algn="l">
              <a:lnSpc>
                <a:spcPct val="90000"/>
              </a:lnSpc>
              <a:spcBef>
                <a:spcPts val="500"/>
              </a:spcBef>
              <a:spcAft>
                <a:spcPts val="0"/>
              </a:spcAft>
              <a:buClr>
                <a:schemeClr val="dk1"/>
              </a:buClr>
              <a:buSzPts val="750"/>
              <a:buNone/>
              <a:defRPr sz="750"/>
            </a:lvl7pPr>
            <a:lvl8pPr indent="-228600" lvl="7" marL="3657600" algn="l">
              <a:lnSpc>
                <a:spcPct val="90000"/>
              </a:lnSpc>
              <a:spcBef>
                <a:spcPts val="500"/>
              </a:spcBef>
              <a:spcAft>
                <a:spcPts val="0"/>
              </a:spcAft>
              <a:buClr>
                <a:schemeClr val="dk1"/>
              </a:buClr>
              <a:buSzPts val="750"/>
              <a:buNone/>
              <a:defRPr sz="750"/>
            </a:lvl8pPr>
            <a:lvl9pPr indent="-228600" lvl="8" marL="4114800" algn="l">
              <a:lnSpc>
                <a:spcPct val="90000"/>
              </a:lnSpc>
              <a:spcBef>
                <a:spcPts val="500"/>
              </a:spcBef>
              <a:spcAft>
                <a:spcPts val="0"/>
              </a:spcAft>
              <a:buClr>
                <a:schemeClr val="dk1"/>
              </a:buClr>
              <a:buSzPts val="750"/>
              <a:buNone/>
              <a:defRPr sz="750"/>
            </a:lvl9pPr>
          </a:lstStyle>
          <a:p/>
        </p:txBody>
      </p:sp>
      <p:sp>
        <p:nvSpPr>
          <p:cNvPr id="65" name="Google Shape;65;p1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3.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hyperlink" Target="https://www.bcspeedskating.ca/skat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pic>
        <p:nvPicPr>
          <p:cNvPr descr="A picture containing outdoor&#10;&#10;Description automatically generated" id="84" name="Google Shape;84;p1"/>
          <p:cNvPicPr preferRelativeResize="0"/>
          <p:nvPr/>
        </p:nvPicPr>
        <p:blipFill rotWithShape="1">
          <a:blip r:embed="rId3">
            <a:alphaModFix/>
          </a:blip>
          <a:srcRect b="7534" l="0" r="0" t="7534"/>
          <a:stretch/>
        </p:blipFill>
        <p:spPr>
          <a:xfrm>
            <a:off x="-1" y="9"/>
            <a:ext cx="6861993" cy="8942473"/>
          </a:xfrm>
          <a:prstGeom prst="rect">
            <a:avLst/>
          </a:prstGeom>
          <a:noFill/>
          <a:ln>
            <a:noFill/>
          </a:ln>
        </p:spPr>
      </p:pic>
      <p:pic>
        <p:nvPicPr>
          <p:cNvPr id="85" name="Google Shape;85;p1"/>
          <p:cNvPicPr preferRelativeResize="0"/>
          <p:nvPr/>
        </p:nvPicPr>
        <p:blipFill rotWithShape="1">
          <a:blip r:embed="rId4">
            <a:alphaModFix/>
          </a:blip>
          <a:srcRect b="0" l="0" r="0" t="0"/>
          <a:stretch/>
        </p:blipFill>
        <p:spPr>
          <a:xfrm>
            <a:off x="-1" y="3275629"/>
            <a:ext cx="6858000" cy="5868371"/>
          </a:xfrm>
          <a:prstGeom prst="rect">
            <a:avLst/>
          </a:prstGeom>
          <a:noFill/>
          <a:ln>
            <a:noFill/>
          </a:ln>
        </p:spPr>
      </p:pic>
      <p:sp>
        <p:nvSpPr>
          <p:cNvPr id="86" name="Google Shape;86;p1"/>
          <p:cNvSpPr txBox="1"/>
          <p:nvPr>
            <p:ph type="ctrTitle"/>
          </p:nvPr>
        </p:nvSpPr>
        <p:spPr>
          <a:xfrm>
            <a:off x="349922" y="722801"/>
            <a:ext cx="5958098" cy="1060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2F2F2"/>
              </a:buClr>
              <a:buSzPts val="3200"/>
              <a:buFont typeface="Calibri"/>
              <a:buNone/>
            </a:pPr>
            <a:r>
              <a:rPr b="1" lang="en-US" sz="3200">
                <a:solidFill>
                  <a:srgbClr val="F2F2F2"/>
                </a:solidFill>
              </a:rPr>
              <a:t>Welcome!</a:t>
            </a:r>
            <a:br>
              <a:rPr lang="en-US" sz="3200">
                <a:solidFill>
                  <a:srgbClr val="F2F2F2"/>
                </a:solidFill>
              </a:rPr>
            </a:br>
            <a:r>
              <a:rPr lang="en-US" sz="2800">
                <a:solidFill>
                  <a:srgbClr val="F2F2F2"/>
                </a:solidFill>
              </a:rPr>
              <a:t>[club name and group]</a:t>
            </a:r>
            <a:endParaRPr/>
          </a:p>
        </p:txBody>
      </p:sp>
      <p:sp>
        <p:nvSpPr>
          <p:cNvPr id="87" name="Google Shape;87;p1"/>
          <p:cNvSpPr txBox="1"/>
          <p:nvPr>
            <p:ph idx="1" type="subTitle"/>
          </p:nvPr>
        </p:nvSpPr>
        <p:spPr>
          <a:xfrm>
            <a:off x="449314" y="7066135"/>
            <a:ext cx="5312266" cy="1773361"/>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000000"/>
              </a:buClr>
              <a:buSzPts val="1800"/>
              <a:buNone/>
            </a:pPr>
            <a:r>
              <a:rPr lang="en-US">
                <a:solidFill>
                  <a:srgbClr val="000000"/>
                </a:solidFill>
              </a:rPr>
              <a:t>Skating days: [day(s) of the week]</a:t>
            </a:r>
            <a:endParaRPr/>
          </a:p>
          <a:p>
            <a:pPr indent="0" lvl="0" marL="0" rtl="0" algn="l">
              <a:lnSpc>
                <a:spcPct val="90000"/>
              </a:lnSpc>
              <a:spcBef>
                <a:spcPts val="1000"/>
              </a:spcBef>
              <a:spcAft>
                <a:spcPts val="0"/>
              </a:spcAft>
              <a:buClr>
                <a:srgbClr val="000000"/>
              </a:buClr>
              <a:buSzPts val="1800"/>
              <a:buNone/>
            </a:pPr>
            <a:r>
              <a:rPr lang="en-US">
                <a:solidFill>
                  <a:srgbClr val="000000"/>
                </a:solidFill>
              </a:rPr>
              <a:t>Time: [time program runs]</a:t>
            </a:r>
            <a:endParaRPr/>
          </a:p>
          <a:p>
            <a:pPr indent="0" lvl="0" marL="0" rtl="0" algn="l">
              <a:lnSpc>
                <a:spcPct val="90000"/>
              </a:lnSpc>
              <a:spcBef>
                <a:spcPts val="1000"/>
              </a:spcBef>
              <a:spcAft>
                <a:spcPts val="0"/>
              </a:spcAft>
              <a:buClr>
                <a:srgbClr val="000000"/>
              </a:buClr>
              <a:buSzPts val="1800"/>
              <a:buNone/>
            </a:pPr>
            <a:r>
              <a:rPr lang="en-US">
                <a:solidFill>
                  <a:srgbClr val="000000"/>
                </a:solidFill>
              </a:rPr>
              <a:t>Program Length: [program start date to end date]</a:t>
            </a:r>
            <a:endParaRPr/>
          </a:p>
          <a:p>
            <a:pPr indent="0" lvl="0" marL="0" rtl="0" algn="l">
              <a:lnSpc>
                <a:spcPct val="90000"/>
              </a:lnSpc>
              <a:spcBef>
                <a:spcPts val="1000"/>
              </a:spcBef>
              <a:spcAft>
                <a:spcPts val="0"/>
              </a:spcAft>
              <a:buClr>
                <a:srgbClr val="000000"/>
              </a:buClr>
              <a:buSzPts val="1800"/>
              <a:buNone/>
            </a:pPr>
            <a:r>
              <a:rPr lang="en-US">
                <a:solidFill>
                  <a:srgbClr val="000000"/>
                </a:solidFill>
              </a:rPr>
              <a:t>Location: [arena and rink if appropriate]</a:t>
            </a:r>
            <a:endParaRPr/>
          </a:p>
        </p:txBody>
      </p:sp>
      <p:pic>
        <p:nvPicPr>
          <p:cNvPr descr="Icon&#10;&#10;Description automatically generated" id="88" name="Google Shape;88;p1"/>
          <p:cNvPicPr preferRelativeResize="0"/>
          <p:nvPr/>
        </p:nvPicPr>
        <p:blipFill rotWithShape="1">
          <a:blip r:embed="rId5">
            <a:alphaModFix/>
          </a:blip>
          <a:srcRect b="0" l="0" r="0" t="0"/>
          <a:stretch/>
        </p:blipFill>
        <p:spPr>
          <a:xfrm rot="-240000">
            <a:off x="2003187" y="2022128"/>
            <a:ext cx="4830416" cy="464796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idx="1" type="body"/>
          </p:nvPr>
        </p:nvSpPr>
        <p:spPr>
          <a:xfrm>
            <a:off x="471488" y="493726"/>
            <a:ext cx="2950091" cy="7751085"/>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600"/>
              <a:buNone/>
            </a:pPr>
            <a:r>
              <a:rPr b="1" lang="en-US" sz="1600"/>
              <a:t>COACHES</a:t>
            </a:r>
            <a:br>
              <a:rPr lang="en-US" sz="1600"/>
            </a:br>
            <a:endParaRPr sz="1600"/>
          </a:p>
          <a:p>
            <a:pPr indent="0" lvl="0" marL="0" rtl="0" algn="l">
              <a:lnSpc>
                <a:spcPct val="90000"/>
              </a:lnSpc>
              <a:spcBef>
                <a:spcPts val="1000"/>
              </a:spcBef>
              <a:spcAft>
                <a:spcPts val="0"/>
              </a:spcAft>
              <a:buClr>
                <a:schemeClr val="dk1"/>
              </a:buClr>
              <a:buSzPts val="1600"/>
              <a:buNone/>
            </a:pPr>
            <a:r>
              <a:rPr lang="en-US" sz="1600"/>
              <a:t>The coaches for your group are:</a:t>
            </a:r>
            <a:endParaRPr sz="1600"/>
          </a:p>
          <a:p>
            <a:pPr indent="-228600" lvl="0" marL="228600" rtl="0" algn="l">
              <a:lnSpc>
                <a:spcPct val="90000"/>
              </a:lnSpc>
              <a:spcBef>
                <a:spcPts val="1000"/>
              </a:spcBef>
              <a:spcAft>
                <a:spcPts val="0"/>
              </a:spcAft>
              <a:buClr>
                <a:schemeClr val="dk1"/>
              </a:buClr>
              <a:buSzPts val="1600"/>
              <a:buFont typeface="Arial"/>
              <a:buChar char="•"/>
            </a:pPr>
            <a:r>
              <a:rPr lang="en-US" sz="1600"/>
              <a:t>Lead Coach: [name and contact]</a:t>
            </a:r>
            <a:endParaRPr sz="1600"/>
          </a:p>
          <a:p>
            <a:pPr indent="-228600" lvl="0" marL="228600" rtl="0" algn="l">
              <a:lnSpc>
                <a:spcPct val="90000"/>
              </a:lnSpc>
              <a:spcBef>
                <a:spcPts val="1000"/>
              </a:spcBef>
              <a:spcAft>
                <a:spcPts val="0"/>
              </a:spcAft>
              <a:buClr>
                <a:schemeClr val="dk1"/>
              </a:buClr>
              <a:buSzPts val="1600"/>
              <a:buFont typeface="Arial"/>
              <a:buChar char="•"/>
            </a:pPr>
            <a:r>
              <a:rPr lang="en-US" sz="1600"/>
              <a:t>Assistant Coach: [name and contact]</a:t>
            </a:r>
            <a:endParaRPr sz="1600"/>
          </a:p>
          <a:p>
            <a:pPr indent="-228600" lvl="0" marL="228600" rtl="0" algn="l">
              <a:lnSpc>
                <a:spcPct val="90000"/>
              </a:lnSpc>
              <a:spcBef>
                <a:spcPts val="1000"/>
              </a:spcBef>
              <a:spcAft>
                <a:spcPts val="0"/>
              </a:spcAft>
              <a:buClr>
                <a:schemeClr val="dk1"/>
              </a:buClr>
              <a:buSzPts val="1600"/>
              <a:buFont typeface="Arial"/>
              <a:buChar char="•"/>
            </a:pPr>
            <a:r>
              <a:rPr lang="en-US" sz="1600"/>
              <a:t>Assistant Coach: [name and contact]</a:t>
            </a:r>
            <a:endParaRPr/>
          </a:p>
          <a:p>
            <a:pPr indent="0" lvl="0" marL="0" rtl="0" algn="l">
              <a:lnSpc>
                <a:spcPct val="90000"/>
              </a:lnSpc>
              <a:spcBef>
                <a:spcPts val="1000"/>
              </a:spcBef>
              <a:spcAft>
                <a:spcPts val="0"/>
              </a:spcAft>
              <a:buClr>
                <a:schemeClr val="dk1"/>
              </a:buClr>
              <a:buSzPts val="1600"/>
              <a:buNone/>
            </a:pPr>
            <a:r>
              <a:rPr lang="en-US" sz="1600"/>
              <a:t>The best way to contact the coaches is [insert club-specific information, e.g. coach emails or electronic communication platform such as WhatsApp group, team management app, etc.].</a:t>
            </a:r>
            <a:endParaRPr sz="1600"/>
          </a:p>
          <a:p>
            <a:pPr indent="0" lvl="0" marL="0" rtl="0" algn="l">
              <a:lnSpc>
                <a:spcPct val="90000"/>
              </a:lnSpc>
              <a:spcBef>
                <a:spcPts val="1000"/>
              </a:spcBef>
              <a:spcAft>
                <a:spcPts val="0"/>
              </a:spcAft>
              <a:buClr>
                <a:schemeClr val="dk1"/>
              </a:buClr>
              <a:buSzPts val="1600"/>
              <a:buNone/>
            </a:pPr>
            <a:r>
              <a:rPr lang="en-US" sz="1600"/>
              <a:t>If you are interested in volunteering as an assistant coach, please contact [insert contact].</a:t>
            </a:r>
            <a:endParaRPr sz="1600"/>
          </a:p>
          <a:p>
            <a:pPr indent="0" lvl="0" marL="0" rtl="0" algn="l">
              <a:lnSpc>
                <a:spcPct val="90000"/>
              </a:lnSpc>
              <a:spcBef>
                <a:spcPts val="1000"/>
              </a:spcBef>
              <a:spcAft>
                <a:spcPts val="0"/>
              </a:spcAft>
              <a:buClr>
                <a:schemeClr val="dk1"/>
              </a:buClr>
              <a:buSzPts val="1600"/>
              <a:buNone/>
            </a:pPr>
            <a:r>
              <a:t/>
            </a:r>
            <a:endParaRPr sz="1600"/>
          </a:p>
          <a:p>
            <a:pPr indent="0" lvl="0" marL="0" rtl="0" algn="l">
              <a:lnSpc>
                <a:spcPct val="90000"/>
              </a:lnSpc>
              <a:spcBef>
                <a:spcPts val="1000"/>
              </a:spcBef>
              <a:spcAft>
                <a:spcPts val="0"/>
              </a:spcAft>
              <a:buClr>
                <a:schemeClr val="dk1"/>
              </a:buClr>
              <a:buSzPts val="1600"/>
              <a:buNone/>
            </a:pPr>
            <a:r>
              <a:rPr b="1" lang="en-US" sz="1600"/>
              <a:t>OTHER CLUB INFO</a:t>
            </a:r>
            <a:endParaRPr/>
          </a:p>
          <a:p>
            <a:pPr indent="0" lvl="0" marL="0" rtl="0" algn="l">
              <a:lnSpc>
                <a:spcPct val="90000"/>
              </a:lnSpc>
              <a:spcBef>
                <a:spcPts val="1000"/>
              </a:spcBef>
              <a:spcAft>
                <a:spcPts val="0"/>
              </a:spcAft>
              <a:buClr>
                <a:schemeClr val="dk1"/>
              </a:buClr>
              <a:buSzPts val="1600"/>
              <a:buNone/>
            </a:pPr>
            <a:r>
              <a:rPr lang="en-US" sz="1600"/>
              <a:t>[insert other club welcome information here, e.g. how to volunteer for club positions other than assistant coach, COVID-specific protocols, fundraising information etc.]</a:t>
            </a:r>
            <a:endParaRPr sz="1600"/>
          </a:p>
          <a:p>
            <a:pPr indent="0" lvl="0" marL="0" rtl="0" algn="l">
              <a:lnSpc>
                <a:spcPct val="90000"/>
              </a:lnSpc>
              <a:spcBef>
                <a:spcPts val="1000"/>
              </a:spcBef>
              <a:spcAft>
                <a:spcPts val="0"/>
              </a:spcAft>
              <a:buClr>
                <a:schemeClr val="dk1"/>
              </a:buClr>
              <a:buSzPts val="1600"/>
              <a:buNone/>
            </a:pPr>
            <a:br>
              <a:rPr lang="en-US" sz="1600"/>
            </a:br>
            <a:endParaRPr sz="1600"/>
          </a:p>
          <a:p>
            <a:pPr indent="0" lvl="0" marL="0" rtl="0" algn="l">
              <a:lnSpc>
                <a:spcPct val="90000"/>
              </a:lnSpc>
              <a:spcBef>
                <a:spcPts val="1000"/>
              </a:spcBef>
              <a:spcAft>
                <a:spcPts val="0"/>
              </a:spcAft>
              <a:buClr>
                <a:schemeClr val="dk1"/>
              </a:buClr>
              <a:buSzPts val="1600"/>
              <a:buNone/>
            </a:pPr>
            <a:br>
              <a:rPr lang="en-US" sz="1600"/>
            </a:br>
            <a:endParaRPr sz="1600"/>
          </a:p>
        </p:txBody>
      </p:sp>
      <p:pic>
        <p:nvPicPr>
          <p:cNvPr descr="A picture containing toy&#10;&#10;Description automatically generated" id="94" name="Google Shape;94;p2"/>
          <p:cNvPicPr preferRelativeResize="0"/>
          <p:nvPr>
            <p:ph idx="2" type="body"/>
          </p:nvPr>
        </p:nvPicPr>
        <p:blipFill rotWithShape="1">
          <a:blip r:embed="rId3">
            <a:alphaModFix/>
          </a:blip>
          <a:srcRect b="0" l="0" r="0" t="0"/>
          <a:stretch/>
        </p:blipFill>
        <p:spPr>
          <a:xfrm>
            <a:off x="1458322" y="377074"/>
            <a:ext cx="438150" cy="523875"/>
          </a:xfrm>
          <a:prstGeom prst="rect">
            <a:avLst/>
          </a:prstGeom>
          <a:noFill/>
          <a:ln>
            <a:noFill/>
          </a:ln>
        </p:spPr>
      </p:pic>
      <p:sp>
        <p:nvSpPr>
          <p:cNvPr id="95" name="Google Shape;95;p2"/>
          <p:cNvSpPr txBox="1"/>
          <p:nvPr/>
        </p:nvSpPr>
        <p:spPr>
          <a:xfrm>
            <a:off x="3476958" y="495498"/>
            <a:ext cx="2950092" cy="7751086"/>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600"/>
              <a:buFont typeface="Arial"/>
              <a:buNone/>
            </a:pPr>
            <a:r>
              <a:rPr b="1" i="0" lang="en-US" sz="1600" u="none" cap="none" strike="noStrike">
                <a:solidFill>
                  <a:schemeClr val="dk1"/>
                </a:solidFill>
                <a:latin typeface="Calibri"/>
                <a:ea typeface="Calibri"/>
                <a:cs typeface="Calibri"/>
                <a:sym typeface="Calibri"/>
              </a:rPr>
              <a:t>EQUIPMENT</a:t>
            </a:r>
            <a:endParaRPr b="0" i="0" sz="16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1600"/>
              <a:buFont typeface="Arial"/>
              <a:buNone/>
            </a:pPr>
            <a:r>
              <a:rPr b="0" i="0" lang="en-US" sz="1600" u="none" cap="none" strike="noStrike">
                <a:solidFill>
                  <a:schemeClr val="dk1"/>
                </a:solidFill>
                <a:latin typeface="Calibri"/>
                <a:ea typeface="Calibri"/>
                <a:cs typeface="Calibri"/>
                <a:sym typeface="Calibri"/>
              </a:rPr>
              <a:t>All participants in speed skating programs must wear protective equipment. The </a:t>
            </a:r>
            <a:r>
              <a:rPr b="0" i="0" lang="en-US" sz="1600" u="sng" cap="none" strike="noStrike">
                <a:solidFill>
                  <a:schemeClr val="dk1"/>
                </a:solidFill>
                <a:latin typeface="Calibri"/>
                <a:ea typeface="Calibri"/>
                <a:cs typeface="Calibri"/>
                <a:sym typeface="Calibri"/>
                <a:hlinkClick r:id="rId4">
                  <a:extLst>
                    <a:ext uri="{A12FA001-AC4F-418D-AE19-62706E023703}">
                      <ahyp:hlinkClr val="tx"/>
                    </a:ext>
                  </a:extLst>
                </a:hlinkClick>
              </a:rPr>
              <a:t>Skate Fast page</a:t>
            </a:r>
            <a:r>
              <a:rPr b="0" i="0" lang="en-US" sz="1600" u="none" cap="none" strike="noStrike">
                <a:solidFill>
                  <a:schemeClr val="dk1"/>
                </a:solidFill>
                <a:latin typeface="Calibri"/>
                <a:ea typeface="Calibri"/>
                <a:cs typeface="Calibri"/>
                <a:sym typeface="Calibri"/>
              </a:rPr>
              <a:t> on the BC Speed Skating website lists required equipment. The equipment helps protect skaters from impact in case of a fall, and also helps protect skaters from cuts due to the sharp blades. [insert any club-specific information, e.g. we have equipment to borrow etc.] </a:t>
            </a:r>
            <a:endParaRPr b="0" i="0" sz="16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1600"/>
              <a:buFont typeface="Arial"/>
              <a:buNone/>
            </a:pPr>
            <a:r>
              <a:rPr b="0" i="0" lang="en-US" sz="1600" u="none" cap="none" strike="noStrike">
                <a:solidFill>
                  <a:schemeClr val="dk1"/>
                </a:solidFill>
                <a:latin typeface="Calibri"/>
                <a:ea typeface="Calibri"/>
                <a:cs typeface="Calibri"/>
                <a:sym typeface="Calibri"/>
              </a:rPr>
              <a:t>Did you know? Speed skates are sharpened by hand! Proper skate care will keep your skates sharp for longer. Always wear hard guards when walking in speed skates so that the edge of the blade doesn’t become dull. After skating, wipe the skates dry with a towel and store them in soft guards so that the blades don’t rust. [insert club-specific information, e.g. keep your skates for the duration of the session, return them to the equipment room after each practice, etc.]</a:t>
            </a:r>
            <a:endParaRPr b="0" i="0" sz="16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1600"/>
              <a:buFont typeface="Arial"/>
              <a:buNone/>
            </a:pPr>
            <a:r>
              <a:rPr b="0" i="0" lang="en-US" sz="1600" u="none" cap="none" strike="noStrike">
                <a:solidFill>
                  <a:schemeClr val="dk1"/>
                </a:solidFill>
                <a:latin typeface="Calibri"/>
                <a:ea typeface="Calibri"/>
                <a:cs typeface="Calibri"/>
                <a:sym typeface="Calibri"/>
              </a:rPr>
              <a:t>To learn more about caring for your skates or sharpening your skates, please contact [insert club contact].</a:t>
            </a:r>
            <a:endParaRPr/>
          </a:p>
          <a:p>
            <a:pPr indent="-228600" lvl="0" marL="228600" marR="0" rtl="0" algn="l">
              <a:lnSpc>
                <a:spcPct val="90000"/>
              </a:lnSpc>
              <a:spcBef>
                <a:spcPts val="1000"/>
              </a:spcBef>
              <a:spcAft>
                <a:spcPts val="0"/>
              </a:spcAft>
              <a:buClr>
                <a:schemeClr val="dk1"/>
              </a:buClr>
              <a:buSzPts val="1600"/>
              <a:buFont typeface="Arial"/>
              <a:buNone/>
            </a:pPr>
            <a:br>
              <a:rPr b="0" i="0" lang="en-US" sz="1600" u="none" cap="none" strike="noStrike">
                <a:solidFill>
                  <a:schemeClr val="dk1"/>
                </a:solidFill>
                <a:latin typeface="Calibri"/>
                <a:ea typeface="Calibri"/>
                <a:cs typeface="Calibri"/>
                <a:sym typeface="Calibri"/>
              </a:rPr>
            </a:br>
            <a:endParaRPr b="0" i="0" sz="16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2021-06-29T16:45:15Z</dcterms:created>
</cp:coreProperties>
</file>